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30cf0c50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30cf0c50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30cf0c50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30cf0c50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30cf0c50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30cf0c50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11b42dfef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11b42dfef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1b42dfef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11b42dfef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12b248a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12b248a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2796e605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2796e605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11b42dfef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11b42dfef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11b42dfe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11b42dfe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796e605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796e605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11b42df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11b42df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11b42dfef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11b42dfef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11b42dfef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11b42dfef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11b42dfef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11b42dfef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30cf0c5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30cf0c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30cf0c5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30cf0c5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30cf0c50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30cf0c50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0cf0c5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30cf0c5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30cf0c50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30cf0c5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rtangoexperts.com/mental-health-hashtags-depression-hashtags-anxiety-hashtags-instagram-twitter/" TargetMode="External"/><Relationship Id="rId4" Type="http://schemas.openxmlformats.org/officeDocument/2006/relationships/hyperlink" Target="https://psychcentral.com/blog/mental-health-hashtag-list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An interactive topic model to uncover the hidden structure in Social media mental health data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By,													        Supervisor,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Muthukumar Rajendran					            Dr. Evangelos E. Milios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(B00835091)</a:t>
            </a:r>
            <a:endParaRPr sz="17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975475"/>
            <a:ext cx="76881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tweets hashtag </a:t>
            </a:r>
            <a:r>
              <a:rPr lang="en"/>
              <a:t>counts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9616" t="0"/>
          <a:stretch/>
        </p:blipFill>
        <p:spPr>
          <a:xfrm>
            <a:off x="44400" y="1260400"/>
            <a:ext cx="4436100" cy="35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725" y="1565802"/>
            <a:ext cx="4363275" cy="3449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3600450" y="1800300"/>
            <a:ext cx="600000" cy="17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3498600" y="1859100"/>
            <a:ext cx="8037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01-Jan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02-Feb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03-Mar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04-Apr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05-May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06-Jun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07-July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08-Aug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09-Sep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10-Oct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11-Nov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12-Dec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active users and countries in twitter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0" y="1409025"/>
            <a:ext cx="4483200" cy="371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05475"/>
            <a:ext cx="4323674" cy="38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tweets month wise</a:t>
            </a:r>
            <a:endParaRPr/>
          </a:p>
        </p:txBody>
      </p:sp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4264825" y="2078875"/>
            <a:ext cx="803700" cy="19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04-Apr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05-May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06-Jun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07-July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08-Aug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09-Sep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10-Oct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4361250" y="2279500"/>
            <a:ext cx="803700" cy="132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3">
            <a:alphaModFix/>
          </a:blip>
          <a:srcRect b="0" l="0" r="9395" t="0"/>
          <a:stretch/>
        </p:blipFill>
        <p:spPr>
          <a:xfrm>
            <a:off x="536575" y="2011600"/>
            <a:ext cx="37282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1253725" y="4757750"/>
            <a:ext cx="271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Twitter Data 2020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488" y="1853850"/>
            <a:ext cx="2860269" cy="28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6107900" y="4672025"/>
            <a:ext cx="226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Twitter Data Kaggle 2020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900" y="271475"/>
            <a:ext cx="2711100" cy="1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help us? </a:t>
            </a:r>
            <a:endParaRPr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7806849" cy="2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Visualization - pyLDAvis</a:t>
            </a:r>
            <a:endParaRPr/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38" y="1912175"/>
            <a:ext cx="6449325" cy="30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Twitter topic clouds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455699" cy="24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005" y="2031175"/>
            <a:ext cx="330652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2183550" y="1710450"/>
            <a:ext cx="198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Twitter topic clouds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6428550" y="1710450"/>
            <a:ext cx="198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Reddit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topic clouds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Analysis Tool</a:t>
            </a:r>
            <a:endParaRPr/>
          </a:p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EDA analysis tool that we have designed will help us analyze words-clouds.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also helps us to analyze the amount of topics spoken about a particular hashtag year-wise as well as month wise.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architecture</a:t>
            </a:r>
            <a:endParaRPr/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5250"/>
            <a:ext cx="80401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visual interface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25" y="1957850"/>
            <a:ext cx="7858576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Tool Future implements</a:t>
            </a:r>
            <a:endParaRPr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tool that is generic for all the datasets.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implement data </a:t>
            </a:r>
            <a:r>
              <a:rPr lang="en" sz="1800"/>
              <a:t>summarization</a:t>
            </a:r>
            <a:r>
              <a:rPr lang="en" sz="1800"/>
              <a:t> technique.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 user to choose between different summarization and clustering techniques.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Overview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729450" y="2052187"/>
            <a:ext cx="1834900" cy="1567400"/>
            <a:chOff x="1083025" y="1574025"/>
            <a:chExt cx="1834900" cy="1567400"/>
          </a:xfrm>
        </p:grpSpPr>
        <p:sp>
          <p:nvSpPr>
            <p:cNvPr id="96" name="Google Shape;96;p1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Fall, 2020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Social media Dataset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8" name="Google Shape;98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" name="Google Shape;99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2438399" y="2052187"/>
            <a:ext cx="1834900" cy="2315200"/>
            <a:chOff x="1083025" y="1574025"/>
            <a:chExt cx="1834900" cy="2315200"/>
          </a:xfrm>
        </p:grpSpPr>
        <p:sp>
          <p:nvSpPr>
            <p:cNvPr id="102" name="Google Shape;102;p1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Fall, 2020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5" name="Google Shape;105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" name="Google Shape;106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4150244" y="2051476"/>
            <a:ext cx="1834900" cy="2315200"/>
            <a:chOff x="1083025" y="1574025"/>
            <a:chExt cx="1834900" cy="2315200"/>
          </a:xfrm>
        </p:grpSpPr>
        <p:sp>
          <p:nvSpPr>
            <p:cNvPr id="109" name="Google Shape;109;p1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Fall, 2020 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Directed Study Project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2" name="Google Shape;112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3" name="Google Shape;113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5863508" y="2051465"/>
            <a:ext cx="1834900" cy="2315200"/>
            <a:chOff x="1083025" y="1574025"/>
            <a:chExt cx="1834900" cy="2315200"/>
          </a:xfrm>
        </p:grpSpPr>
        <p:sp>
          <p:nvSpPr>
            <p:cNvPr id="116" name="Google Shape;116;p1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Nov, 2020 to 2021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EDA Tool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" name="Google Shape;119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" name="Google Shape;120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Thanks!</a:t>
            </a:r>
            <a:endParaRPr sz="2600"/>
          </a:p>
        </p:txBody>
      </p:sp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Study Project - Motivation</a:t>
            </a:r>
            <a:endParaRPr/>
          </a:p>
        </p:txBody>
      </p:sp>
      <p:sp>
        <p:nvSpPr>
          <p:cNvPr id="128" name="Google Shape;12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24800"/>
            <a:ext cx="7751550" cy="2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</a:t>
            </a:r>
            <a:endParaRPr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3599768" y="2088475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5370065" y="29881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Reddit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829472" y="29881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Twitter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984225" y="38878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Collected using Twitter API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674718" y="38878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Twitter data from Kaggle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4524825" y="38878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Pre-covid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6215318" y="38878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Post-covid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5" name="Google Shape;145;p16"/>
          <p:cNvCxnSpPr>
            <a:stCxn id="138" idx="2"/>
            <a:endCxn id="139" idx="0"/>
          </p:cNvCxnSpPr>
          <p:nvPr/>
        </p:nvCxnSpPr>
        <p:spPr>
          <a:xfrm flipH="1" rot="-5400000">
            <a:off x="5025368" y="1874425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6"/>
          <p:cNvCxnSpPr>
            <a:stCxn id="140" idx="0"/>
            <a:endCxn id="138" idx="2"/>
          </p:cNvCxnSpPr>
          <p:nvPr/>
        </p:nvCxnSpPr>
        <p:spPr>
          <a:xfrm rot="-5400000">
            <a:off x="3255072" y="1874426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6"/>
          <p:cNvCxnSpPr>
            <a:stCxn id="140" idx="2"/>
            <a:endCxn id="142" idx="0"/>
          </p:cNvCxnSpPr>
          <p:nvPr/>
        </p:nvCxnSpPr>
        <p:spPr>
          <a:xfrm flipH="1" rot="-5400000">
            <a:off x="2792472" y="3236726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6"/>
          <p:cNvCxnSpPr>
            <a:stCxn id="141" idx="0"/>
            <a:endCxn id="140" idx="2"/>
          </p:cNvCxnSpPr>
          <p:nvPr/>
        </p:nvCxnSpPr>
        <p:spPr>
          <a:xfrm rot="-5400000">
            <a:off x="1947225" y="3236728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6"/>
          <p:cNvCxnSpPr>
            <a:stCxn id="139" idx="2"/>
            <a:endCxn id="144" idx="0"/>
          </p:cNvCxnSpPr>
          <p:nvPr/>
        </p:nvCxnSpPr>
        <p:spPr>
          <a:xfrm flipH="1" rot="-5400000">
            <a:off x="6333215" y="3236576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16"/>
          <p:cNvCxnSpPr>
            <a:stCxn id="143" idx="0"/>
            <a:endCxn id="139" idx="2"/>
          </p:cNvCxnSpPr>
          <p:nvPr/>
        </p:nvCxnSpPr>
        <p:spPr>
          <a:xfrm rot="-5400000">
            <a:off x="5487825" y="3236728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Analysis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Data Statistics: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Twitter Data 2020</a:t>
            </a:r>
            <a:r>
              <a:rPr b="1" lang="en" sz="1400"/>
              <a:t>				</a:t>
            </a:r>
            <a:r>
              <a:rPr b="1" lang="en"/>
              <a:t>PreCovid Reddit Data</a:t>
            </a:r>
            <a:r>
              <a:rPr b="1" lang="en" sz="1400"/>
              <a:t>		             </a:t>
            </a:r>
            <a:r>
              <a:rPr b="1" lang="en"/>
              <a:t>PostCovid Reddit Data</a:t>
            </a:r>
            <a:endParaRPr b="1"/>
          </a:p>
        </p:txBody>
      </p:sp>
      <p:sp>
        <p:nvSpPr>
          <p:cNvPr id="157" name="Google Shape;15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918150"/>
            <a:ext cx="2673325" cy="1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625" y="2918150"/>
            <a:ext cx="2584925" cy="11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5934800" y="748525"/>
            <a:ext cx="2673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Kaggle Dataset 2020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350" y="1148975"/>
            <a:ext cx="3174203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25" y="2999400"/>
            <a:ext cx="2783374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 used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729450" y="2078875"/>
            <a:ext cx="331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hashtags that are used for extracting the dataset is found in the following links,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https://yourtangoexperts.com/mental-health-hashtags-depression-hashtags-anxiety-hashtags-instagram-twitter/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https://psychcentral.com/blog/mental-health-hashtag-list/</a:t>
            </a:r>
            <a:r>
              <a:rPr lang="en"/>
              <a:t> </a:t>
            </a:r>
            <a:endParaRPr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500" y="85550"/>
            <a:ext cx="2118350" cy="49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175" y="1318650"/>
            <a:ext cx="197634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Word-clouds 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Word clouds formed for,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Each month in a dataset,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the whole year in the dataset.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Word cloud before covid,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Word cloud after covid</a:t>
            </a:r>
            <a:endParaRPr sz="1800"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975" y="1529150"/>
            <a:ext cx="3598499" cy="28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hashtags used in Reddit 2020 data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50100"/>
            <a:ext cx="4050475" cy="30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100" y="1853850"/>
            <a:ext cx="3797200" cy="3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3171825" y="2186000"/>
            <a:ext cx="8037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01-Jan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02-Feb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03-Mar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04-Apr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05-May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06-Jun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07-July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08-Aug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09-Sep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3171825" y="2196700"/>
            <a:ext cx="814500" cy="151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Reddit posts month wise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0" y="2078875"/>
            <a:ext cx="3804899" cy="2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559" y="2024946"/>
            <a:ext cx="3505592" cy="27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8281300" y="2384275"/>
            <a:ext cx="8037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01-Jan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02-Feb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03-Mar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04-Apr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05-May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06-Jun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07-July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08-Aug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09-Sep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461125" y="2333075"/>
            <a:ext cx="8037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01-Jan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02-Feb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03-Mar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04-Apr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05-May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06-Jun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07-July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08-Aug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09-Sep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10-Oct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11-Nov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12-Dec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3632600" y="2400300"/>
            <a:ext cx="525000" cy="15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8368900" y="2475300"/>
            <a:ext cx="407100" cy="123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1413525" y="1397375"/>
            <a:ext cx="2908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369750" y="1498775"/>
            <a:ext cx="3276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